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notesMasterIdLst>
    <p:notesMasterId r:id="rId21"/>
  </p:notesMasterIdLst>
  <p:sldIdLst>
    <p:sldId id="271" r:id="rId2"/>
    <p:sldId id="257" r:id="rId3"/>
    <p:sldId id="275" r:id="rId4"/>
    <p:sldId id="261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93" r:id="rId13"/>
    <p:sldId id="284" r:id="rId14"/>
    <p:sldId id="296" r:id="rId15"/>
    <p:sldId id="285" r:id="rId16"/>
    <p:sldId id="288" r:id="rId17"/>
    <p:sldId id="291" r:id="rId18"/>
    <p:sldId id="290" r:id="rId19"/>
    <p:sldId id="28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4660"/>
  </p:normalViewPr>
  <p:slideViewPr>
    <p:cSldViewPr snapToGrid="0">
      <p:cViewPr varScale="1">
        <p:scale>
          <a:sx n="59" d="100"/>
          <a:sy n="59" d="100"/>
        </p:scale>
        <p:origin x="5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Kilmer" userId="065ae25b-1802-4dae-a774-539c65518200" providerId="ADAL" clId="{5FAD1CCC-56BA-4A39-9753-C7D86C726E6D}"/>
    <pc:docChg chg="custSel addSld delSld modSld">
      <pc:chgData name="Virginia Kilmer" userId="065ae25b-1802-4dae-a774-539c65518200" providerId="ADAL" clId="{5FAD1CCC-56BA-4A39-9753-C7D86C726E6D}" dt="2025-03-31T06:10:43.719" v="358" actId="2696"/>
      <pc:docMkLst>
        <pc:docMk/>
      </pc:docMkLst>
      <pc:sldChg chg="modSp mod">
        <pc:chgData name="Virginia Kilmer" userId="065ae25b-1802-4dae-a774-539c65518200" providerId="ADAL" clId="{5FAD1CCC-56BA-4A39-9753-C7D86C726E6D}" dt="2025-03-31T06:10:08.153" v="347" actId="255"/>
        <pc:sldMkLst>
          <pc:docMk/>
          <pc:sldMk cId="2420727848" sldId="284"/>
        </pc:sldMkLst>
        <pc:spChg chg="mod">
          <ac:chgData name="Virginia Kilmer" userId="065ae25b-1802-4dae-a774-539c65518200" providerId="ADAL" clId="{5FAD1CCC-56BA-4A39-9753-C7D86C726E6D}" dt="2025-03-31T06:01:53.156" v="136" actId="20577"/>
          <ac:spMkLst>
            <pc:docMk/>
            <pc:sldMk cId="2420727848" sldId="284"/>
            <ac:spMk id="3" creationId="{00000000-0000-0000-0000-000000000000}"/>
          </ac:spMkLst>
        </pc:spChg>
        <pc:spChg chg="mod">
          <ac:chgData name="Virginia Kilmer" userId="065ae25b-1802-4dae-a774-539c65518200" providerId="ADAL" clId="{5FAD1CCC-56BA-4A39-9753-C7D86C726E6D}" dt="2025-03-31T06:10:08.153" v="347" actId="255"/>
          <ac:spMkLst>
            <pc:docMk/>
            <pc:sldMk cId="2420727848" sldId="284"/>
            <ac:spMk id="7" creationId="{5714F145-200D-B74E-DF82-19CF4C320FB3}"/>
          </ac:spMkLst>
        </pc:spChg>
      </pc:sldChg>
      <pc:sldChg chg="del">
        <pc:chgData name="Virginia Kilmer" userId="065ae25b-1802-4dae-a774-539c65518200" providerId="ADAL" clId="{5FAD1CCC-56BA-4A39-9753-C7D86C726E6D}" dt="2025-03-31T06:08:21.988" v="255" actId="2696"/>
        <pc:sldMkLst>
          <pc:docMk/>
          <pc:sldMk cId="4049841543" sldId="294"/>
        </pc:sldMkLst>
      </pc:sldChg>
      <pc:sldChg chg="modSp add del mod">
        <pc:chgData name="Virginia Kilmer" userId="065ae25b-1802-4dae-a774-539c65518200" providerId="ADAL" clId="{5FAD1CCC-56BA-4A39-9753-C7D86C726E6D}" dt="2025-03-31T06:10:43.719" v="358" actId="2696"/>
        <pc:sldMkLst>
          <pc:docMk/>
          <pc:sldMk cId="576754588" sldId="295"/>
        </pc:sldMkLst>
        <pc:spChg chg="mod">
          <ac:chgData name="Virginia Kilmer" userId="065ae25b-1802-4dae-a774-539c65518200" providerId="ADAL" clId="{5FAD1CCC-56BA-4A39-9753-C7D86C726E6D}" dt="2025-03-31T06:08:17.879" v="254" actId="20577"/>
          <ac:spMkLst>
            <pc:docMk/>
            <pc:sldMk cId="576754588" sldId="295"/>
            <ac:spMk id="2" creationId="{00000000-0000-0000-0000-000000000000}"/>
          </ac:spMkLst>
        </pc:spChg>
      </pc:sldChg>
      <pc:sldChg chg="modSp add mod">
        <pc:chgData name="Virginia Kilmer" userId="065ae25b-1802-4dae-a774-539c65518200" providerId="ADAL" clId="{5FAD1CCC-56BA-4A39-9753-C7D86C726E6D}" dt="2025-03-31T06:10:40.414" v="357" actId="20577"/>
        <pc:sldMkLst>
          <pc:docMk/>
          <pc:sldMk cId="3109488310" sldId="296"/>
        </pc:sldMkLst>
        <pc:spChg chg="mod">
          <ac:chgData name="Virginia Kilmer" userId="065ae25b-1802-4dae-a774-539c65518200" providerId="ADAL" clId="{5FAD1CCC-56BA-4A39-9753-C7D86C726E6D}" dt="2025-03-31T06:10:40.414" v="357" actId="20577"/>
          <ac:spMkLst>
            <pc:docMk/>
            <pc:sldMk cId="3109488310" sldId="29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131B0-6A50-42AA-ADE6-01C44E0EB1A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DBEFB-9D76-4E06-9A71-EA41EB7AC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7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DBEFB-9D76-4E06-9A71-EA41EB7AC7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2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1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9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0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9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7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95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87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80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3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4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9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3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8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8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8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8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mbayflorida.org/schoolzonecamera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505946" y="2051342"/>
            <a:ext cx="8574087" cy="26162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Zone Speed Camera Program</a:t>
            </a:r>
            <a:br>
              <a:rPr lang="en-US" sz="4000" dirty="0"/>
            </a:br>
            <a:endParaRPr lang="en-US" sz="4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91C626-3F90-46B8-AB3F-6FBD4ABF8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442" y="748177"/>
            <a:ext cx="2652621" cy="35439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2E7D17-1296-F418-571D-FFB94EBCF439}"/>
              </a:ext>
            </a:extLst>
          </p:cNvPr>
          <p:cNvSpPr txBox="1"/>
          <p:nvPr/>
        </p:nvSpPr>
        <p:spPr>
          <a:xfrm>
            <a:off x="7033262" y="5028719"/>
            <a:ext cx="5234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Number: 1-877-204-0867</a:t>
            </a:r>
          </a:p>
        </p:txBody>
      </p:sp>
    </p:spTree>
    <p:extLst>
      <p:ext uri="{BB962C8B-B14F-4D97-AF65-F5344CB8AC3E}">
        <p14:creationId xmlns:p14="http://schemas.microsoft.com/office/powerpoint/2010/main" val="228590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572186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Emerson Dr NW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563719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JUPITER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Jupiter Blvd SW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13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81F4F-86EE-79A0-FAB4-E72B6D959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CA03B-A4BE-8062-3932-CF5F505B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278" y="563719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COLUMBIA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Waco Blvd SW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EB3D2C-54F9-B4EF-4E2D-62AD7B35C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CF6D1-7912-BBEB-4975-36495E285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A2257E8-2387-B6C6-E8BD-593BBFAC9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EAE005-BC1B-30D9-C8D0-B9A11DAAF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60E6AB-B830-F853-162E-0F57D84D19D4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10D5A5-A5AE-11F5-A48E-AB7453571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8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142" y="229972"/>
            <a:ext cx="10231586" cy="125382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TURNER ELEMENTARY/SOUTHWEST MIDDLE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</a:t>
            </a: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Eldron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Blvd SE zone 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9591" y="1830664"/>
            <a:ext cx="4607188" cy="576262"/>
          </a:xfrm>
        </p:spPr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71462" y="1956048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 (Turner)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9:00am – 10:00am (Southwest)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 (Turner)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3:45pm – 4:45pm (Southwest)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– 1:45pm (Turner)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2:30pm – 3:30pm (Southwest)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0906" y="1821895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1926966"/>
            <a:ext cx="4895056" cy="2455862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8:59am (Turner)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10:01am – 1:59pm (Turner &amp; Southwest)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3:01pm – 3:44pm (Southwest)</a:t>
            </a:r>
          </a:p>
          <a:p>
            <a:pPr marL="914400" lvl="2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4:45pm)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8:59am (Turner)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10:01am – 12:44pm (Turner &amp; Southwest)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1:46pm – 2:29pm (Southwest)</a:t>
            </a:r>
          </a:p>
          <a:p>
            <a:pPr marL="914400" lvl="2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3:30pm)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92262" y="6060788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2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142" y="229972"/>
            <a:ext cx="10231586" cy="125382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TURNER ELEMENTARY/SOUTHWEST MIDDLE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Jupiter Blvd SE zone 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9591" y="1830664"/>
            <a:ext cx="4607188" cy="576262"/>
          </a:xfrm>
        </p:spPr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71462" y="1956048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 (Turner)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9:00am – 10:00am (Southwest)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 (Turner)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3:45pm – 4:45pm (Southwest)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– 1:45pm (Turner)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2:30pm – 3:30pm (Southwest)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0906" y="1821895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1926966"/>
            <a:ext cx="4895056" cy="2455862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8:59am (Turner)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10:01am – 1:59pm (Turner &amp; Southwest)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3:01pm – 3:44pm (Southwest)</a:t>
            </a:r>
          </a:p>
          <a:p>
            <a:pPr marL="914400" lvl="2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4:45pm)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8:59am (Turner)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10:01am – 12:44pm (Turner &amp; Southwest)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1:46pm – 2:29pm (Southwest)</a:t>
            </a:r>
          </a:p>
          <a:p>
            <a:pPr marL="914400" lvl="2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3:30pm)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92262" y="6060788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8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0" y="373010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ODYSSEY PREPARATORY &amp; JR/SR HIGH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Wyoming Dr SE zone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 (Preparatory)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8:25am – 9:25am (Jr/Sr High)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2:30pm – 3:30pm (Preparatory)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3:38pm – 4:38pm (Jr/Sr High)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1:15pm - 3:15pm (Preparatory &amp; Jr/Sr High)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4" y="2667000"/>
            <a:ext cx="5639065" cy="2455862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8:24am (Preparatory)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9:26am – 2:29pm (Preparatory &amp; Jr/Sr High)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3:31pm – 3:37pm (Jr/Sr High)</a:t>
            </a:r>
          </a:p>
          <a:p>
            <a:pPr marL="914400" lvl="2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4:38pm)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8:24am (Preparatory)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9:26am – 1:14pm (Preparatory &amp; Jr/Sr High)</a:t>
            </a:r>
          </a:p>
          <a:p>
            <a:pPr marL="914400" lvl="2" indent="0">
              <a:buNone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3:15pm)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3039670" y="5962648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572186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ODYSSEY ELEMENTARY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</a:t>
            </a: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Eldron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Blvd SE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2:20pm – 3:20pm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1:00pm - 2:00pm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3:19pm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3:20pm)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2:00pm)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613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572186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WESTSIDE ELEMENTARY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</a:t>
            </a:r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DeGroodt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Rd SW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144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572186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ROYAL PALM CHARTER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Babcock St SE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2:30pm – 3:30pm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925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2:29pm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(No violations issued after 3:30pm)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64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572186"/>
            <a:ext cx="10018713" cy="17525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 BAY ACADEMY MIDDLE</a:t>
            </a:r>
            <a:b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Community College Pkwy SE zone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8:45am – 9:45am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3:45pm – 4:45pm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2:30pm - 3:30pm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9:46am – 4:46pm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4:45pm)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9:46am – 2:29pm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3:30pm)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7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Zone Speed Cameras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E53E7C8-074F-44CF-9072-4BE9D2EE3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a violation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5016388" cy="283363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the violation under a Notice of Violation status does not negatively impact the driver’s license or insurance.</a:t>
            </a:r>
          </a:p>
          <a:p>
            <a:pPr marL="0" indent="0">
              <a:buNone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comply with the Notice of Violation options within 30 days of issuance will result in the issuance of a Florida Uniform Traffic Citation.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7B7313-4997-331F-59BE-CE54819F4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my options?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755855-CEE7-8C69-2B7D-84B7162CF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3335336"/>
            <a:ext cx="5016388" cy="323005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b="0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Pay the fine within 30 days from the date of issuance.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b="0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 internet -</a:t>
            </a:r>
          </a:p>
          <a:p>
            <a:pPr marL="457200" lvl="1" indent="0">
              <a:buNone/>
            </a:pPr>
            <a:r>
              <a:rPr lang="en-US" sz="2000" b="1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3"/>
              </a:rPr>
              <a:t>https://www.palmbayflorida.org/schoolzonecameras</a:t>
            </a:r>
            <a:endParaRPr lang="en-US" sz="20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 telephone -</a:t>
            </a:r>
          </a:p>
          <a:p>
            <a:pPr marL="457200" lvl="1" indent="0">
              <a:buNone/>
            </a:pPr>
            <a:r>
              <a:rPr lang="en-US" sz="20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1-877-204-0867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 mail -</a:t>
            </a:r>
          </a:p>
          <a:p>
            <a:pPr marL="457200" lvl="1" indent="0">
              <a:buNone/>
            </a:pPr>
            <a:r>
              <a:rPr lang="en-US" sz="20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School zone speed enforcement program</a:t>
            </a:r>
          </a:p>
          <a:p>
            <a:pPr marL="457200" lvl="1" indent="0">
              <a:buNone/>
            </a:pPr>
            <a:r>
              <a:rPr lang="en-US" sz="20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 Box 8000 </a:t>
            </a:r>
          </a:p>
          <a:p>
            <a:pPr marL="457200" lvl="1" indent="0">
              <a:buNone/>
            </a:pPr>
            <a:r>
              <a:rPr lang="en-US" sz="2000" b="1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Oldsmar, FL 34677-6802</a:t>
            </a:r>
          </a:p>
          <a:p>
            <a:pPr marL="457200" lvl="1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dirty="0">
              <a:solidFill>
                <a:srgbClr val="3C3C3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b="0" i="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Request a hearing within 30 days of the date of issuance.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FBAB3-C860-4EBA-BCA1-3865969AF1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4355" y="6168967"/>
            <a:ext cx="426131" cy="56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8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26895" y="2362238"/>
            <a:ext cx="8574087" cy="26162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times?</a:t>
            </a:r>
            <a:br>
              <a:rPr lang="en-US" sz="4000" dirty="0"/>
            </a:br>
            <a:endParaRPr lang="en-US" sz="4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91C626-3F90-46B8-AB3F-6FBD4ABF8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442" y="748177"/>
            <a:ext cx="2652621" cy="354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3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404378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RIVIERA ELEMENTARY SCHOOL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Riviera Dr NE zone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E6B484-A5FB-D018-ABD9-B1BFE6BC6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3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404378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 BAY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Palm Bay Rd NE zone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35mph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D0544E-A2B9-4D96-9F3D-C3546C30E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259" y="287531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 BAY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Glenham Dr NE zone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15mph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30mph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6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278" y="287531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LOCKMAR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Emerson Dr NE zone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0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393" y="393145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PINEAPPLE COVE ACADEMY - LOCKMAR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Emerson Dr NE Zone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8:45am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2:30pm – 4:05pm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- 2:30pm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8:46am – 2:29pm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4:05pm)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8:46am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2:30pm)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1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566" y="404378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CHRISTA MCAULIFFE ELEMENTARY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Street: Americana Blvd NW zone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AD935-EAB9-1A82-DC46-8B2F8C7796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Flashing Beacon Times – 20mph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8611" y="2667000"/>
            <a:ext cx="4895056" cy="2455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7:00am – 8:00am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2:00pm – 3:00pm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12:45pm - 1:45pm </a:t>
            </a:r>
          </a:p>
          <a:p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CF2EAD-A9C8-5F11-99B9-5E11709C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4722" y="2628644"/>
            <a:ext cx="4622537" cy="576262"/>
          </a:xfrm>
        </p:spPr>
        <p:txBody>
          <a:bodyPr/>
          <a:lstStyle/>
          <a:p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Non-Flashing Beacon Times – 40mph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14F145-200D-B74E-DF82-19CF4C320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2935" y="2667000"/>
            <a:ext cx="4895056" cy="2455862"/>
          </a:xfrm>
        </p:spPr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through Thursday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1:59pm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3:00pm)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Release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8:01am – 12:44pm</a:t>
            </a:r>
          </a:p>
          <a:p>
            <a:pPr marL="914400" lvl="2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(No violations issued after 1:45pm)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B0EE7-4DD1-63AE-7AD8-2FFDD91DF412}"/>
              </a:ext>
            </a:extLst>
          </p:cNvPr>
          <p:cNvSpPr txBox="1"/>
          <p:nvPr/>
        </p:nvSpPr>
        <p:spPr>
          <a:xfrm>
            <a:off x="2401727" y="5807291"/>
            <a:ext cx="769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Violations are issued at 11+mph over the above information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D007C3-033F-91B2-A8C3-FEA6F06AF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1860" y="5316644"/>
            <a:ext cx="938492" cy="12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65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4809</TotalTime>
  <Words>1490</Words>
  <Application>Microsoft Office PowerPoint</Application>
  <PresentationFormat>Widescreen</PresentationFormat>
  <Paragraphs>295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Aptos</vt:lpstr>
      <vt:lpstr>Arial</vt:lpstr>
      <vt:lpstr>Calibri</vt:lpstr>
      <vt:lpstr>Corbel</vt:lpstr>
      <vt:lpstr>Times New Roman</vt:lpstr>
      <vt:lpstr>Wingdings</vt:lpstr>
      <vt:lpstr>Parallax</vt:lpstr>
      <vt:lpstr>School Zone Speed Camera Program </vt:lpstr>
      <vt:lpstr>School Zone Speed Cameras</vt:lpstr>
      <vt:lpstr>What are the times? </vt:lpstr>
      <vt:lpstr>RIVIERA ELEMENTARY SCHOOL Street: Riviera Dr NE zone</vt:lpstr>
      <vt:lpstr>PALM BAY ELEMENTARY Street: Palm Bay Rd NE zone</vt:lpstr>
      <vt:lpstr>PALM BAY ELEMENTARY Street: Glenham Dr NE zone</vt:lpstr>
      <vt:lpstr>LOCKMAR ELEMENTARY Street: Emerson Dr NE zone</vt:lpstr>
      <vt:lpstr>PINEAPPLE COVE ACADEMY - LOCKMAR Street: Emerson Dr NE Zone</vt:lpstr>
      <vt:lpstr>CHRISTA MCAULIFFE ELEMENTARY Street: Americana Blvd NW zone</vt:lpstr>
      <vt:lpstr>DISCOVERY ELEMENTARY Street: Emerson Dr NW zone </vt:lpstr>
      <vt:lpstr>JUPITER ELEMENTARY Street: Jupiter Blvd SW zone </vt:lpstr>
      <vt:lpstr>COLUMBIA ELEMENTARY Street: Waco Blvd SW zone </vt:lpstr>
      <vt:lpstr> TURNER ELEMENTARY/SOUTHWEST MIDDLE Street: Eldron Blvd SE zone   </vt:lpstr>
      <vt:lpstr> TURNER ELEMENTARY/SOUTHWEST MIDDLE Street: Jupiter Blvd SE zone   </vt:lpstr>
      <vt:lpstr>ODYSSEY PREPARATORY &amp; JR/SR HIGH Street: Wyoming Dr SE zone</vt:lpstr>
      <vt:lpstr> ODYSSEY ELEMENTARY Street: Eldron Blvd SE zone  </vt:lpstr>
      <vt:lpstr> WESTSIDE ELEMENTARY Street: DeGroodt Rd SW zone  </vt:lpstr>
      <vt:lpstr> ROYAL PALM CHARTER Street: Babcock St SE zone  </vt:lpstr>
      <vt:lpstr> PALM BAY ACADEMY MIDDLE Street: Community College Pkwy SE zone  </vt:lpstr>
    </vt:vector>
  </TitlesOfParts>
  <Company>Brevard County Sheriff's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LaRoche, Carissa</dc:creator>
  <cp:lastModifiedBy>Virginia Kilmer</cp:lastModifiedBy>
  <cp:revision>80</cp:revision>
  <dcterms:created xsi:type="dcterms:W3CDTF">2018-09-19T15:08:35Z</dcterms:created>
  <dcterms:modified xsi:type="dcterms:W3CDTF">2025-03-31T06:10:44Z</dcterms:modified>
  <cp:contentStatus/>
</cp:coreProperties>
</file>