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22" r:id="rId3"/>
    <p:sldId id="306" r:id="rId4"/>
    <p:sldId id="323" r:id="rId5"/>
    <p:sldId id="311" r:id="rId6"/>
    <p:sldId id="326" r:id="rId7"/>
    <p:sldId id="324" r:id="rId8"/>
    <p:sldId id="327" r:id="rId9"/>
    <p:sldId id="328" r:id="rId10"/>
    <p:sldId id="321" r:id="rId11"/>
  </p:sldIdLst>
  <p:sldSz cx="9144000" cy="6858000" type="screen4x3"/>
  <p:notesSz cx="7026275" cy="9312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6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44" tIns="46673" rIns="93344" bIns="4667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44" tIns="46673" rIns="93344" bIns="46673" rtlCol="0"/>
          <a:lstStyle>
            <a:lvl1pPr algn="r">
              <a:defRPr sz="1200"/>
            </a:lvl1pPr>
          </a:lstStyle>
          <a:p>
            <a:fld id="{F78D0419-2FF2-46E0-B062-9C6EFE802A19}" type="datetimeFigureOut">
              <a:rPr lang="en-US" smtClean="0"/>
              <a:pPr/>
              <a:t>2/23/2022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4" tIns="46673" rIns="93344" bIns="466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4"/>
          </a:xfrm>
          <a:prstGeom prst="rect">
            <a:avLst/>
          </a:prstGeom>
        </p:spPr>
        <p:txBody>
          <a:bodyPr vert="horz" lIns="93344" tIns="46673" rIns="93344" bIns="466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5614"/>
          </a:xfrm>
          <a:prstGeom prst="rect">
            <a:avLst/>
          </a:prstGeom>
        </p:spPr>
        <p:txBody>
          <a:bodyPr vert="horz" lIns="93344" tIns="46673" rIns="93344" bIns="4667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5614"/>
          </a:xfrm>
          <a:prstGeom prst="rect">
            <a:avLst/>
          </a:prstGeom>
        </p:spPr>
        <p:txBody>
          <a:bodyPr vert="horz" lIns="93344" tIns="46673" rIns="93344" bIns="46673" rtlCol="0" anchor="b"/>
          <a:lstStyle>
            <a:lvl1pPr algn="r">
              <a:defRPr sz="1200"/>
            </a:lvl1pPr>
          </a:lstStyle>
          <a:p>
            <a:fld id="{DF3E73E5-CB6A-4956-937F-D6F13E28D1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69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E73E5-CB6A-4956-937F-D6F13E28D12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6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E73E5-CB6A-4956-937F-D6F13E28D12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1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1F66-4F8B-45DB-AEE4-E88CCF462FC4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66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51E-1391-40AF-9FBD-96C52C734F96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8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CC78-7CC7-4CB8-9697-0C9E5057D649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5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BBE6-9689-4889-819A-C48E675A4274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4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3D5C2-8B87-497C-AB64-A784638B61EA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82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2A4E-6FB6-4F1C-90DC-C483D3528123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7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62EB-65AD-4830-ABFB-2588530A2F52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518E-1C30-4851-B713-C99F96EE9FFD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B1B4-EEDE-4DE5-8DF1-A1FD7AAB26C5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D36A6BD-D786-4E47-A0D2-0C50F3E3B5B3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9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D9BA-5C0D-41EB-8614-B5AAB67139D5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4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6859B93-E017-4A3F-BCE5-26C8616A533B}" type="datetime1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572516-F34C-43C9-A1E2-356AF3CB26E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0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uzanne.sherman@palmbayflorid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5499" y="4550229"/>
            <a:ext cx="8181805" cy="10576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The City of Palm Bay Florida logo">
            <a:extLst>
              <a:ext uri="{FF2B5EF4-FFF2-40B4-BE49-F238E27FC236}">
                <a16:creationId xmlns:a16="http://schemas.microsoft.com/office/drawing/2014/main" id="{D4A8663A-9DF6-441D-9389-43E929A850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37" y="510282"/>
            <a:ext cx="2241460" cy="136245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1316736"/>
            <a:ext cx="8763000" cy="13624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A5ABB4-75E3-4AD9-92FB-F4F81EA310F4}"/>
              </a:ext>
            </a:extLst>
          </p:cNvPr>
          <p:cNvSpPr txBox="1"/>
          <p:nvPr/>
        </p:nvSpPr>
        <p:spPr>
          <a:xfrm>
            <a:off x="937334" y="3160693"/>
            <a:ext cx="738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February 24,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6220B-24EA-40B1-BA8F-9EA717D2018F}"/>
              </a:ext>
            </a:extLst>
          </p:cNvPr>
          <p:cNvSpPr txBox="1"/>
          <p:nvPr/>
        </p:nvSpPr>
        <p:spPr>
          <a:xfrm>
            <a:off x="1219200" y="2048343"/>
            <a:ext cx="693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Quarterly Orientation for New Board Members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344ACF-04D5-42E7-9313-1C41622B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5499" y="4550229"/>
            <a:ext cx="8181805" cy="10576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17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The City of Palm Bay Florida logo">
            <a:extLst>
              <a:ext uri="{FF2B5EF4-FFF2-40B4-BE49-F238E27FC236}">
                <a16:creationId xmlns:a16="http://schemas.microsoft.com/office/drawing/2014/main" id="{D4A8663A-9DF6-441D-9389-43E929A850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37" y="510282"/>
            <a:ext cx="2241460" cy="136245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1316736"/>
            <a:ext cx="8763000" cy="13624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6220B-24EA-40B1-BA8F-9EA717D2018F}"/>
              </a:ext>
            </a:extLst>
          </p:cNvPr>
          <p:cNvSpPr txBox="1"/>
          <p:nvPr/>
        </p:nvSpPr>
        <p:spPr>
          <a:xfrm>
            <a:off x="1211753" y="2388073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Thank you!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56264-BC08-462A-8DD8-E37A02E73127}"/>
              </a:ext>
            </a:extLst>
          </p:cNvPr>
          <p:cNvSpPr txBox="1"/>
          <p:nvPr/>
        </p:nvSpPr>
        <p:spPr>
          <a:xfrm>
            <a:off x="910701" y="4401578"/>
            <a:ext cx="738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Suzanne Sherman, City Manager</a:t>
            </a:r>
          </a:p>
          <a:p>
            <a:pPr algn="ctr"/>
            <a:r>
              <a:rPr lang="en-US" sz="20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citymanager@palmbayflorida.org</a:t>
            </a:r>
            <a:endParaRPr lang="en-US" sz="2000" b="1" dirty="0"/>
          </a:p>
          <a:p>
            <a:pPr algn="ctr"/>
            <a:r>
              <a:rPr lang="en-US" sz="2000" b="1" dirty="0"/>
              <a:t>321-952-3411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344ACF-04D5-42E7-9313-1C41622B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1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899F-31B3-4153-9BD2-23BCD5A7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Orientation Overview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A1C-DD47-4534-9026-5A31E1419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Welcome and Introductions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About Our City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City Organizational Structure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Equipping You for Success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Questions/Suggestions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3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467600" cy="667512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Welcome and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467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City Council and staff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Introductions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Name and how long you have been a resident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Which board(s) you serve 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Why you chose to serve and name one thing you love about Palm Bay!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 are….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City Ambassadors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Critical to our success</a:t>
            </a:r>
          </a:p>
          <a:p>
            <a:endParaRPr lang="en-US" dirty="0"/>
          </a:p>
        </p:txBody>
      </p:sp>
      <p:pic>
        <p:nvPicPr>
          <p:cNvPr id="5" name="Picture 4" descr="The City of Palm Bay Florida logo">
            <a:extLst>
              <a:ext uri="{FF2B5EF4-FFF2-40B4-BE49-F238E27FC236}">
                <a16:creationId xmlns:a16="http://schemas.microsoft.com/office/drawing/2014/main" id="{D4A8663A-9DF6-441D-9389-43E929A850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5" y="5514228"/>
            <a:ext cx="1162050" cy="70634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D8F20-DB63-4661-8516-A72E9069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2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899F-31B3-4153-9BD2-23BCD5A7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89795"/>
          </a:xfrm>
        </p:spPr>
        <p:txBody>
          <a:bodyPr/>
          <a:lstStyle/>
          <a:p>
            <a:r>
              <a:rPr lang="en-US" sz="4000" b="1" dirty="0">
                <a:latin typeface="+mn-lt"/>
              </a:rPr>
              <a:t>About Our 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8B6650-E2F2-4EA9-B7AF-D3FA36D60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7467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Incorporated in 1960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Population 120,000+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88 square miles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40% built 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Largely a General Development Corporation (GDC) community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Surrounded by natural treasures: Turkey Creek/Sanctuary and Indian River Lagoon and Three Forks Conservation Area /St. Johns River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Growth Period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Moving beyond single family housing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Infrastructure needs and expanded services </a:t>
            </a:r>
          </a:p>
        </p:txBody>
      </p:sp>
    </p:spTree>
    <p:extLst>
      <p:ext uri="{BB962C8B-B14F-4D97-AF65-F5344CB8AC3E}">
        <p14:creationId xmlns:p14="http://schemas.microsoft.com/office/powerpoint/2010/main" val="61875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043" y="457200"/>
            <a:ext cx="8455914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2049" y="521208"/>
            <a:ext cx="8359902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B488FF-3FEC-498D-8E11-A0E1F77BF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575766"/>
            <a:ext cx="4724400" cy="5726546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D27A7C9-9900-4B49-A99C-B7BAE238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7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8DB0D5-4CB3-482C-8B8F-E0E6C8738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86" y="38268"/>
            <a:ext cx="8219560" cy="62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1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899F-31B3-4153-9BD2-23BCD5A7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City Organizational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A1C-DD47-4534-9026-5A31E1419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391400" cy="838200"/>
          </a:xfrm>
        </p:spPr>
        <p:txBody>
          <a:bodyPr/>
          <a:lstStyle/>
          <a:p>
            <a:r>
              <a:rPr lang="en-US" dirty="0"/>
              <a:t>Charter Officers: City Clerk, City Attorney, City Manager</a:t>
            </a:r>
          </a:p>
          <a:p>
            <a:r>
              <a:rPr lang="en-US" dirty="0"/>
              <a:t>City Departments (13):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D72135-6B5C-48DA-9A5A-5A33C12D48A0}"/>
              </a:ext>
            </a:extLst>
          </p:cNvPr>
          <p:cNvSpPr txBox="1">
            <a:spLocks/>
          </p:cNvSpPr>
          <p:nvPr/>
        </p:nvSpPr>
        <p:spPr>
          <a:xfrm>
            <a:off x="838201" y="2738464"/>
            <a:ext cx="3352799" cy="358613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Building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Community &amp; Economic                      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Parks &amp; Facilities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Finance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Fire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Growth Management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Human Resources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384C98-C3FA-426D-9446-F978F5F77E32}"/>
              </a:ext>
            </a:extLst>
          </p:cNvPr>
          <p:cNvSpPr txBox="1">
            <a:spLocks/>
          </p:cNvSpPr>
          <p:nvPr/>
        </p:nvSpPr>
        <p:spPr>
          <a:xfrm>
            <a:off x="4953001" y="2784824"/>
            <a:ext cx="3352799" cy="358613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Information Technology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Recreation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Procurement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Police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Public Works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Utilities</a:t>
            </a:r>
          </a:p>
        </p:txBody>
      </p:sp>
    </p:spTree>
    <p:extLst>
      <p:ext uri="{BB962C8B-B14F-4D97-AF65-F5344CB8AC3E}">
        <p14:creationId xmlns:p14="http://schemas.microsoft.com/office/powerpoint/2010/main" val="374767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899F-31B3-4153-9BD2-23BCD5A7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Equipping You for Success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A1C-DD47-4534-9026-5A31E1419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City Attorney’s Office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Foundations for success - Ethics and Sunshine Laws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City Clerk’s Office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Know your by-laws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Understand City ordinances that relate to your board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Meeting process/procedure questions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Board member terms – processes for reapplying/reappointment</a:t>
            </a:r>
          </a:p>
          <a:p>
            <a:r>
              <a:rPr lang="en-US" dirty="0"/>
              <a:t>City Manager and Department Heads</a:t>
            </a:r>
          </a:p>
          <a:p>
            <a:pPr lvl="1"/>
            <a:r>
              <a:rPr lang="en-US" dirty="0"/>
              <a:t>Resources for topics/information</a:t>
            </a:r>
          </a:p>
          <a:p>
            <a:pPr lvl="1"/>
            <a:r>
              <a:rPr lang="en-US" dirty="0"/>
              <a:t>Website information</a:t>
            </a:r>
          </a:p>
          <a:p>
            <a:pPr lvl="1"/>
            <a:r>
              <a:rPr lang="en-US" dirty="0"/>
              <a:t>Tours and meetings with appropriate staff to provide information/education</a:t>
            </a:r>
          </a:p>
          <a:p>
            <a:pPr marL="201168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7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899F-31B3-4153-9BD2-23BCD5A7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Equipping You for Success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A1C-DD47-4534-9026-5A31E1419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Ideas and suggestions?</a:t>
            </a:r>
          </a:p>
          <a:p>
            <a:pPr algn="ctr"/>
            <a:r>
              <a:rPr lang="en-US" dirty="0"/>
              <a:t>Other needs?</a:t>
            </a:r>
          </a:p>
          <a:p>
            <a:pPr algn="ctr"/>
            <a:r>
              <a:rPr lang="en-US" dirty="0"/>
              <a:t>Contact us anytime!</a:t>
            </a:r>
          </a:p>
          <a:p>
            <a:r>
              <a:rPr lang="en-US" u="sng" dirty="0"/>
              <a:t>Who to call:</a:t>
            </a:r>
          </a:p>
          <a:p>
            <a:r>
              <a:rPr lang="en-US" dirty="0"/>
              <a:t>Board Liaisons - contact City Manager/City Clerk if you are unsure</a:t>
            </a:r>
          </a:p>
          <a:p>
            <a:r>
              <a:rPr lang="en-US" dirty="0"/>
              <a:t>Terese Jones, City Clerk, 321-952-3414</a:t>
            </a:r>
          </a:p>
          <a:p>
            <a:r>
              <a:rPr lang="en-US" dirty="0"/>
              <a:t>Patricia Smith, City Attorney, 321-409-7185</a:t>
            </a:r>
          </a:p>
          <a:p>
            <a:r>
              <a:rPr lang="en-US" dirty="0"/>
              <a:t>Suzanne Sherman, City Manager, 321-952-3411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6FAB-0F4F-4971-9661-3F35F821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2516-F34C-43C9-A1E2-356AF3CB2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202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8929</TotalTime>
  <Words>345</Words>
  <Application>Microsoft Office PowerPoint</Application>
  <PresentationFormat>On-screen Show (4:3)</PresentationFormat>
  <Paragraphs>84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Wingdings</vt:lpstr>
      <vt:lpstr>Wingdings 2</vt:lpstr>
      <vt:lpstr>Retrospect</vt:lpstr>
      <vt:lpstr>PowerPoint Presentation</vt:lpstr>
      <vt:lpstr>Orientation Overview </vt:lpstr>
      <vt:lpstr>Welcome and Introductions</vt:lpstr>
      <vt:lpstr>About Our City</vt:lpstr>
      <vt:lpstr>PowerPoint Presentation</vt:lpstr>
      <vt:lpstr>PowerPoint Presentation</vt:lpstr>
      <vt:lpstr>City Organizational Structure </vt:lpstr>
      <vt:lpstr>Equipping You for Success </vt:lpstr>
      <vt:lpstr>Equipping You for Success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Angelica Collins</dc:creator>
  <cp:lastModifiedBy>Angela Burak</cp:lastModifiedBy>
  <cp:revision>64</cp:revision>
  <dcterms:created xsi:type="dcterms:W3CDTF">2021-02-18T14:23:49Z</dcterms:created>
  <dcterms:modified xsi:type="dcterms:W3CDTF">2022-02-23T21:20:27Z</dcterms:modified>
</cp:coreProperties>
</file>